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67" r:id="rId4"/>
    <p:sldId id="260" r:id="rId5"/>
    <p:sldId id="261" r:id="rId6"/>
    <p:sldId id="262" r:id="rId7"/>
    <p:sldId id="26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321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8A45-8A16-475A-B68C-F4FFCD44EA1D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D05F-3845-4DB2-9E35-1933F3CF748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09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8A45-8A16-475A-B68C-F4FFCD44EA1D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D05F-3845-4DB2-9E35-1933F3CF7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66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8A45-8A16-475A-B68C-F4FFCD44EA1D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D05F-3845-4DB2-9E35-1933F3CF7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53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8A45-8A16-475A-B68C-F4FFCD44EA1D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D05F-3845-4DB2-9E35-1933F3CF7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80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8A45-8A16-475A-B68C-F4FFCD44EA1D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D05F-3845-4DB2-9E35-1933F3CF748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60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8A45-8A16-475A-B68C-F4FFCD44EA1D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D05F-3845-4DB2-9E35-1933F3CF7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531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8A45-8A16-475A-B68C-F4FFCD44EA1D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D05F-3845-4DB2-9E35-1933F3CF7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319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8A45-8A16-475A-B68C-F4FFCD44EA1D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D05F-3845-4DB2-9E35-1933F3CF7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7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8A45-8A16-475A-B68C-F4FFCD44EA1D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D05F-3845-4DB2-9E35-1933F3CF7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77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B198A45-8A16-475A-B68C-F4FFCD44EA1D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21D05F-3845-4DB2-9E35-1933F3CF7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585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8A45-8A16-475A-B68C-F4FFCD44EA1D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D05F-3845-4DB2-9E35-1933F3CF7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14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B198A45-8A16-475A-B68C-F4FFCD44EA1D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F21D05F-3845-4DB2-9E35-1933F3CF748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75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3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10.png"/><Relationship Id="rId4" Type="http://schemas.openxmlformats.org/officeDocument/2006/relationships/video" Target="../media/media3.mp4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FE6D7-D586-4CB4-A5E2-4FE32592C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967667"/>
            <a:ext cx="10058400" cy="308055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SW</a:t>
            </a:r>
            <a:r>
              <a:rPr lang="ko-KR" altLang="en-US" dirty="0" err="1"/>
              <a:t>스타랩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‘</a:t>
            </a:r>
            <a:r>
              <a:rPr lang="ko-KR" altLang="en-US" dirty="0" err="1"/>
              <a:t>덤벨</a:t>
            </a:r>
            <a:r>
              <a:rPr lang="ko-KR" altLang="en-US" dirty="0"/>
              <a:t> 로우</a:t>
            </a:r>
            <a:r>
              <a:rPr lang="en-US" altLang="ko-KR" dirty="0"/>
              <a:t>’ </a:t>
            </a:r>
            <a:r>
              <a:rPr lang="ko-KR" altLang="en-US" dirty="0"/>
              <a:t>동작 구현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6ECF59-484E-41DB-B151-7246AEF619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300000"/>
              </a:lnSpc>
            </a:pPr>
            <a:r>
              <a:rPr lang="en-US" altLang="ko-KR" dirty="0"/>
              <a:t>180726 </a:t>
            </a:r>
            <a:r>
              <a:rPr lang="ko-KR" altLang="en-US" dirty="0"/>
              <a:t>김성훈</a:t>
            </a:r>
          </a:p>
        </p:txBody>
      </p:sp>
    </p:spTree>
    <p:extLst>
      <p:ext uri="{BB962C8B-B14F-4D97-AF65-F5344CB8AC3E}">
        <p14:creationId xmlns:p14="http://schemas.microsoft.com/office/powerpoint/2010/main" val="4087692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2723F-374D-42FF-9EBF-7B4F7D9D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97826"/>
            <a:ext cx="10058400" cy="618919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실험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8C836-75B8-4295-9D51-65E0616E2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048" y="1851670"/>
            <a:ext cx="4273710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1.</a:t>
            </a:r>
            <a:r>
              <a:rPr lang="ko-KR" altLang="en-US" sz="1600" dirty="0"/>
              <a:t> 각 센서는 동그라미가 어깨 부위를 향하도록 일렬로 정렬시킨다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2. </a:t>
            </a:r>
            <a:r>
              <a:rPr lang="ko-KR" altLang="en-US" sz="1600" dirty="0"/>
              <a:t>손등에 </a:t>
            </a:r>
            <a:r>
              <a:rPr lang="en-US" altLang="ko-KR" sz="1600" dirty="0"/>
              <a:t>1</a:t>
            </a:r>
            <a:r>
              <a:rPr lang="ko-KR" altLang="en-US" sz="1600" dirty="0"/>
              <a:t>번 센서</a:t>
            </a:r>
            <a:r>
              <a:rPr lang="en-US" altLang="ko-KR" sz="1600" dirty="0"/>
              <a:t>, </a:t>
            </a:r>
            <a:r>
              <a:rPr lang="ko-KR" altLang="en-US" sz="1600" dirty="0"/>
              <a:t>팔꿈치로부터 </a:t>
            </a:r>
            <a:r>
              <a:rPr lang="en-US" altLang="ko-KR" sz="1600" dirty="0"/>
              <a:t>1/3 </a:t>
            </a:r>
            <a:r>
              <a:rPr lang="ko-KR" altLang="en-US" sz="1600" dirty="0"/>
              <a:t>떨어진 위치에 </a:t>
            </a:r>
            <a:r>
              <a:rPr lang="en-US" altLang="ko-KR" sz="1600" dirty="0"/>
              <a:t>2</a:t>
            </a:r>
            <a:r>
              <a:rPr lang="ko-KR" altLang="en-US" sz="1600" dirty="0"/>
              <a:t>번 센서</a:t>
            </a:r>
            <a:r>
              <a:rPr lang="en-US" altLang="ko-KR" sz="1600" dirty="0"/>
              <a:t>, </a:t>
            </a:r>
            <a:r>
              <a:rPr lang="ko-KR" altLang="en-US" sz="1600" dirty="0"/>
              <a:t>팔꿈치와 어깨 중간 지점에 </a:t>
            </a:r>
            <a:r>
              <a:rPr lang="en-US" altLang="ko-KR" sz="1600" dirty="0"/>
              <a:t>3</a:t>
            </a:r>
            <a:r>
              <a:rPr lang="ko-KR" altLang="en-US" sz="1600" dirty="0"/>
              <a:t>번 센서를 부착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시작 자세에서 </a:t>
            </a:r>
            <a:r>
              <a:rPr lang="en-US" altLang="ko-KR" sz="1600" dirty="0"/>
              <a:t>Alignment Reset</a:t>
            </a:r>
            <a:r>
              <a:rPr lang="ko-KR" altLang="en-US" sz="1600" dirty="0"/>
              <a:t>으로 센서 축을 초기화 시키고</a:t>
            </a:r>
            <a:r>
              <a:rPr lang="en-US" altLang="ko-KR" sz="1600" dirty="0"/>
              <a:t>, </a:t>
            </a:r>
            <a:r>
              <a:rPr lang="ko-KR" altLang="en-US" sz="1600" dirty="0"/>
              <a:t>목표 자세에 도달하여 다시 시작 자세로 돌아오는 동작을 </a:t>
            </a:r>
            <a:r>
              <a:rPr lang="en-US" altLang="ko-KR" sz="1600" dirty="0"/>
              <a:t>1</a:t>
            </a:r>
            <a:r>
              <a:rPr lang="ko-KR" altLang="en-US" sz="1600" dirty="0"/>
              <a:t>회</a:t>
            </a:r>
            <a:r>
              <a:rPr lang="en-US" altLang="ko-KR" sz="1600" dirty="0"/>
              <a:t>, </a:t>
            </a:r>
            <a:r>
              <a:rPr lang="ko-KR" altLang="en-US" sz="1600" dirty="0"/>
              <a:t>총 </a:t>
            </a:r>
            <a:r>
              <a:rPr lang="en-US" altLang="ko-KR" sz="1600" dirty="0"/>
              <a:t>5</a:t>
            </a:r>
            <a:r>
              <a:rPr lang="ko-KR" altLang="en-US" sz="1600" dirty="0"/>
              <a:t>회 수행하였음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C5C1B-171D-4F42-ABEC-9E2D38DAAA50}"/>
              </a:ext>
            </a:extLst>
          </p:cNvPr>
          <p:cNvSpPr txBox="1"/>
          <p:nvPr/>
        </p:nvSpPr>
        <p:spPr>
          <a:xfrm>
            <a:off x="1097280" y="1044926"/>
            <a:ext cx="760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개의 센서를 사용하여 </a:t>
            </a:r>
            <a:r>
              <a:rPr lang="en-US" altLang="ko-KR" b="1" dirty="0"/>
              <a:t>‘</a:t>
            </a:r>
            <a:r>
              <a:rPr lang="ko-KR" altLang="en-US" b="1" dirty="0" err="1"/>
              <a:t>덤벨</a:t>
            </a:r>
            <a:r>
              <a:rPr lang="ko-KR" altLang="en-US" b="1" dirty="0"/>
              <a:t> 로우＇ 동작을 수행하고 </a:t>
            </a:r>
            <a:r>
              <a:rPr lang="en-US" altLang="ko-KR" b="1" dirty="0"/>
              <a:t>Euler</a:t>
            </a:r>
            <a:r>
              <a:rPr lang="ko-KR" altLang="en-US" b="1" dirty="0"/>
              <a:t>데이터를 추출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9962CB-DF54-4A25-A0A2-609CB7D05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638" y="1855719"/>
            <a:ext cx="1070306" cy="3144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04E949-451B-42C5-85BE-322D20276CD1}"/>
              </a:ext>
            </a:extLst>
          </p:cNvPr>
          <p:cNvSpPr txBox="1"/>
          <p:nvPr/>
        </p:nvSpPr>
        <p:spPr>
          <a:xfrm>
            <a:off x="4322678" y="5405440"/>
            <a:ext cx="1642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센서 부착 위치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57048-8966-47A3-BD8B-C1C7FA3B558F}"/>
              </a:ext>
            </a:extLst>
          </p:cNvPr>
          <p:cNvSpPr txBox="1"/>
          <p:nvPr/>
        </p:nvSpPr>
        <p:spPr>
          <a:xfrm>
            <a:off x="8567615" y="5559329"/>
            <a:ext cx="1642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시작 자세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1026" name="Picture 2" descr="ìì_ë¤ë²¨ë¡ì°_,_ë²¤í¸ì¤ë²_ë¤ë²¨ë¡ì°_(5).jpg">
            <a:extLst>
              <a:ext uri="{FF2B5EF4-FFF2-40B4-BE49-F238E27FC236}">
                <a16:creationId xmlns:a16="http://schemas.microsoft.com/office/drawing/2014/main" id="{0F04A25E-34D5-4641-A3F3-6E817C955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386" y="2188785"/>
            <a:ext cx="3275566" cy="295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53F73C-7E19-498F-833E-67B24CAB8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824" y="1851670"/>
            <a:ext cx="2555678" cy="4155038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AEA4621E-4DDE-40DC-8E7C-229E8B21A3C9}"/>
              </a:ext>
            </a:extLst>
          </p:cNvPr>
          <p:cNvSpPr/>
          <p:nvPr/>
        </p:nvSpPr>
        <p:spPr>
          <a:xfrm>
            <a:off x="7727279" y="2991771"/>
            <a:ext cx="93946" cy="93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8947DA1-FA27-4DA5-AD96-9FFDF5549CDD}"/>
              </a:ext>
            </a:extLst>
          </p:cNvPr>
          <p:cNvSpPr/>
          <p:nvPr/>
        </p:nvSpPr>
        <p:spPr>
          <a:xfrm>
            <a:off x="7560082" y="4262757"/>
            <a:ext cx="93946" cy="93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3E01DF8-2849-4505-9634-383B3E8A0272}"/>
              </a:ext>
            </a:extLst>
          </p:cNvPr>
          <p:cNvSpPr/>
          <p:nvPr/>
        </p:nvSpPr>
        <p:spPr>
          <a:xfrm>
            <a:off x="7712482" y="5196396"/>
            <a:ext cx="93946" cy="93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597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18EBE1-09A5-4F20-BE7A-92FDEB8C9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5" y="504731"/>
            <a:ext cx="5449489" cy="41260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1EED6FC-BB1B-472C-8209-FEB6AE0465F3}"/>
              </a:ext>
            </a:extLst>
          </p:cNvPr>
          <p:cNvSpPr/>
          <p:nvPr/>
        </p:nvSpPr>
        <p:spPr>
          <a:xfrm>
            <a:off x="4696407" y="585596"/>
            <a:ext cx="839757" cy="4045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16FC23-B8C9-499D-AB47-0BF8852A37D3}"/>
              </a:ext>
            </a:extLst>
          </p:cNvPr>
          <p:cNvSpPr txBox="1"/>
          <p:nvPr/>
        </p:nvSpPr>
        <p:spPr>
          <a:xfrm>
            <a:off x="1959428" y="4780063"/>
            <a:ext cx="226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Euler </a:t>
            </a:r>
            <a:r>
              <a:rPr lang="ko-KR" altLang="en-US" dirty="0"/>
              <a:t>데이터만 사용</a:t>
            </a:r>
          </a:p>
        </p:txBody>
      </p:sp>
      <p:pic>
        <p:nvPicPr>
          <p:cNvPr id="5" name="덤벨로우">
            <a:hlinkClick r:id="" action="ppaction://media"/>
            <a:extLst>
              <a:ext uri="{FF2B5EF4-FFF2-40B4-BE49-F238E27FC236}">
                <a16:creationId xmlns:a16="http://schemas.microsoft.com/office/drawing/2014/main" id="{8F858BB5-E78E-44F0-917A-33C6E6EA40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4616" y="1643065"/>
            <a:ext cx="6500709" cy="213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5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B0258A4-36D3-443A-958A-26293A932FD6}"/>
              </a:ext>
            </a:extLst>
          </p:cNvPr>
          <p:cNvSpPr txBox="1"/>
          <p:nvPr/>
        </p:nvSpPr>
        <p:spPr>
          <a:xfrm>
            <a:off x="683581" y="354792"/>
            <a:ext cx="343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&lt;Unity&gt; </a:t>
            </a:r>
            <a:r>
              <a:rPr lang="ko-KR" altLang="en-US" dirty="0"/>
              <a:t>사용된 모델링 초기 상태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8B53D-23E1-41C0-BEEC-C89FA16D4651}"/>
              </a:ext>
            </a:extLst>
          </p:cNvPr>
          <p:cNvSpPr txBox="1"/>
          <p:nvPr/>
        </p:nvSpPr>
        <p:spPr>
          <a:xfrm>
            <a:off x="4669904" y="1193394"/>
            <a:ext cx="5313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공통 모델링에서 허리와 팔만 회전시켜 시작 자세와 비슷하게 위치시킴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2BBCFA-0BEA-42EF-A85B-56AE64808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64" y="1193394"/>
            <a:ext cx="3622492" cy="45668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053EAB-6134-435E-B8AF-DFDCD2584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658" y="2836067"/>
            <a:ext cx="2667000" cy="2924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002A77-BD63-4CC7-BB2D-60077199A0DF}"/>
              </a:ext>
            </a:extLst>
          </p:cNvPr>
          <p:cNvSpPr txBox="1"/>
          <p:nvPr/>
        </p:nvSpPr>
        <p:spPr>
          <a:xfrm>
            <a:off x="7425660" y="3850433"/>
            <a:ext cx="444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팔 윗부분</a:t>
            </a:r>
            <a:r>
              <a:rPr lang="en-US" altLang="ko-KR" dirty="0"/>
              <a:t>, </a:t>
            </a:r>
            <a:r>
              <a:rPr lang="ko-KR" altLang="en-US" dirty="0"/>
              <a:t>아랫부분</a:t>
            </a:r>
            <a:r>
              <a:rPr lang="en-US" altLang="ko-KR" dirty="0"/>
              <a:t>, </a:t>
            </a:r>
            <a:r>
              <a:rPr lang="ko-KR" altLang="en-US" dirty="0"/>
              <a:t>손목 계층구조에 직접 회전 값을 변경시키는 방식으로 적용</a:t>
            </a:r>
          </a:p>
        </p:txBody>
      </p:sp>
    </p:spTree>
    <p:extLst>
      <p:ext uri="{BB962C8B-B14F-4D97-AF65-F5344CB8AC3E}">
        <p14:creationId xmlns:p14="http://schemas.microsoft.com/office/powerpoint/2010/main" val="376740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e덤벨로우">
            <a:hlinkClick r:id="" action="ppaction://media"/>
            <a:extLst>
              <a:ext uri="{FF2B5EF4-FFF2-40B4-BE49-F238E27FC236}">
                <a16:creationId xmlns:a16="http://schemas.microsoft.com/office/drawing/2014/main" id="{105E2A64-6636-41C4-AE47-826E21DEFD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6387" y="1056221"/>
            <a:ext cx="3640439" cy="3024365"/>
          </a:xfrm>
          <a:prstGeom prst="rect">
            <a:avLst/>
          </a:prstGeom>
        </p:spPr>
      </p:pic>
      <p:pic>
        <p:nvPicPr>
          <p:cNvPr id="5" name="Scene덤벨로우">
            <a:hlinkClick r:id="" action="ppaction://media"/>
            <a:extLst>
              <a:ext uri="{FF2B5EF4-FFF2-40B4-BE49-F238E27FC236}">
                <a16:creationId xmlns:a16="http://schemas.microsoft.com/office/drawing/2014/main" id="{CBFF6732-5E83-4AF8-8F3D-95A65BF46B6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28141" y="1056221"/>
            <a:ext cx="3640439" cy="3024365"/>
          </a:xfrm>
          <a:prstGeom prst="rect">
            <a:avLst/>
          </a:prstGeom>
        </p:spPr>
      </p:pic>
      <p:pic>
        <p:nvPicPr>
          <p:cNvPr id="10" name="덤벨로우_뒤">
            <a:hlinkClick r:id="" action="ppaction://media"/>
            <a:extLst>
              <a:ext uri="{FF2B5EF4-FFF2-40B4-BE49-F238E27FC236}">
                <a16:creationId xmlns:a16="http://schemas.microsoft.com/office/drawing/2014/main" id="{1DF25097-A17E-4A15-BFA6-F6E273B7624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37699" y="496385"/>
            <a:ext cx="2919346" cy="5225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D2DC8E-713A-4BF9-A59C-C329A6600621}"/>
              </a:ext>
            </a:extLst>
          </p:cNvPr>
          <p:cNvSpPr txBox="1"/>
          <p:nvPr/>
        </p:nvSpPr>
        <p:spPr>
          <a:xfrm>
            <a:off x="1685731" y="4721290"/>
            <a:ext cx="560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좌표계 일치를 위해 직접 각을 변경하다 보니 정밀하게 일치하지는 않음</a:t>
            </a:r>
          </a:p>
        </p:txBody>
      </p:sp>
    </p:spTree>
    <p:extLst>
      <p:ext uri="{BB962C8B-B14F-4D97-AF65-F5344CB8AC3E}">
        <p14:creationId xmlns:p14="http://schemas.microsoft.com/office/powerpoint/2010/main" val="357688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95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9958B10-D7CB-48D2-8134-638E942C7581}"/>
              </a:ext>
            </a:extLst>
          </p:cNvPr>
          <p:cNvSpPr txBox="1"/>
          <p:nvPr/>
        </p:nvSpPr>
        <p:spPr>
          <a:xfrm>
            <a:off x="1427600" y="3126972"/>
            <a:ext cx="59000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Roll</a:t>
            </a:r>
            <a:r>
              <a:rPr lang="ko-KR" altLang="en-US" dirty="0"/>
              <a:t>과 </a:t>
            </a:r>
            <a:r>
              <a:rPr lang="en-US" altLang="ko-KR" dirty="0"/>
              <a:t>Pitch </a:t>
            </a:r>
            <a:r>
              <a:rPr lang="ko-KR" altLang="en-US" dirty="0"/>
              <a:t>데이터를 교환하고 </a:t>
            </a:r>
            <a:r>
              <a:rPr lang="en-US" altLang="ko-KR" dirty="0"/>
              <a:t>–</a:t>
            </a:r>
            <a:r>
              <a:rPr lang="ko-KR" altLang="en-US" dirty="0"/>
              <a:t>부호를 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initRotation</a:t>
            </a:r>
            <a:r>
              <a:rPr lang="ko-KR" altLang="en-US" dirty="0"/>
              <a:t>에 모델링의 초기 회전 값을 저장해 두었다가 </a:t>
            </a:r>
            <a:r>
              <a:rPr lang="en-US" altLang="ko-KR" dirty="0"/>
              <a:t>rotation</a:t>
            </a:r>
            <a:r>
              <a:rPr lang="ko-KR" altLang="en-US" dirty="0"/>
              <a:t>에 할당하여 초기화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변경되는 회전 값으로 모델링을 회전시키고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초기 좌표에 맞도록 축을 추가로 회전시킴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24CA7A-4413-4C1A-8B8D-AB5CF7BDA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771" y="1103306"/>
            <a:ext cx="7128327" cy="155280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FC7B51-A9C0-4E1B-95BB-7EA7E4B121CD}"/>
              </a:ext>
            </a:extLst>
          </p:cNvPr>
          <p:cNvCxnSpPr/>
          <p:nvPr/>
        </p:nvCxnSpPr>
        <p:spPr>
          <a:xfrm>
            <a:off x="1351771" y="2289110"/>
            <a:ext cx="702089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243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1F977F4-FBB7-4392-BAE5-C6793E5DB8E2}"/>
              </a:ext>
            </a:extLst>
          </p:cNvPr>
          <p:cNvSpPr txBox="1"/>
          <p:nvPr/>
        </p:nvSpPr>
        <p:spPr>
          <a:xfrm>
            <a:off x="890733" y="2721031"/>
            <a:ext cx="10723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동작 매트릭스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https://docs.google.com/document/d/1vKmf2ujYnmZpAWHYzlqYbi3LGJew8zyNcD1ShkSNj3I/edit?usp=sharing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882865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430</TotalTime>
  <Words>181</Words>
  <Application>Microsoft Office PowerPoint</Application>
  <PresentationFormat>와이드스크린</PresentationFormat>
  <Paragraphs>24</Paragraphs>
  <Slides>7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Arial</vt:lpstr>
      <vt:lpstr>Calibri</vt:lpstr>
      <vt:lpstr>Calibri Light</vt:lpstr>
      <vt:lpstr>추억</vt:lpstr>
      <vt:lpstr>SW스타랩  ‘덤벨 로우’ 동작 구현</vt:lpstr>
      <vt:lpstr>실험 목표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velab</dc:creator>
  <cp:lastModifiedBy>velab</cp:lastModifiedBy>
  <cp:revision>27</cp:revision>
  <dcterms:created xsi:type="dcterms:W3CDTF">2018-07-26T01:17:49Z</dcterms:created>
  <dcterms:modified xsi:type="dcterms:W3CDTF">2018-07-30T07:22:43Z</dcterms:modified>
</cp:coreProperties>
</file>